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  <p:sldMasterId id="2147483651" r:id="rId5"/>
    <p:sldMasterId id="2147483883" r:id="rId6"/>
  </p:sldMasterIdLst>
  <p:notesMasterIdLst>
    <p:notesMasterId r:id="rId8"/>
  </p:notesMasterIdLst>
  <p:handoutMasterIdLst>
    <p:handoutMasterId r:id="rId9"/>
  </p:handoutMasterIdLst>
  <p:sldIdLst>
    <p:sldId id="256" r:id="rId7"/>
  </p:sldIdLst>
  <p:sldSz cx="21386800" cy="3027997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1pPr>
    <a:lvl2pPr marL="322263" indent="134938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2pPr>
    <a:lvl3pPr marL="646113" indent="268288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3pPr>
    <a:lvl4pPr marL="968375" indent="403225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4pPr>
    <a:lvl5pPr marL="1292225" indent="536575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58">
          <p15:clr>
            <a:srgbClr val="A4A3A4"/>
          </p15:clr>
        </p15:guide>
        <p15:guide id="2" orient="horz" pos="17210">
          <p15:clr>
            <a:srgbClr val="A4A3A4"/>
          </p15:clr>
        </p15:guide>
        <p15:guide id="3" pos="-932">
          <p15:clr>
            <a:srgbClr val="A4A3A4"/>
          </p15:clr>
        </p15:guide>
        <p15:guide id="4" pos="4000">
          <p15:clr>
            <a:srgbClr val="A4A3A4"/>
          </p15:clr>
        </p15:guide>
        <p15:guide id="5" pos="4258">
          <p15:clr>
            <a:srgbClr val="A4A3A4"/>
          </p15:clr>
        </p15:guide>
        <p15:guide id="6" pos="14378">
          <p15:clr>
            <a:srgbClr val="A4A3A4"/>
          </p15:clr>
        </p15:guide>
        <p15:guide id="7" pos="9189">
          <p15:clr>
            <a:srgbClr val="A4A3A4"/>
          </p15:clr>
        </p15:guide>
        <p15:guide id="8" pos="94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458B"/>
    <a:srgbClr val="66468A"/>
    <a:srgbClr val="442E5C"/>
    <a:srgbClr val="000000"/>
    <a:srgbClr val="62547C"/>
    <a:srgbClr val="CC99FF"/>
    <a:srgbClr val="1BADCF"/>
    <a:srgbClr val="F4F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7"/>
    <p:restoredTop sz="94595"/>
  </p:normalViewPr>
  <p:slideViewPr>
    <p:cSldViewPr snapToGrid="0" snapToObjects="1">
      <p:cViewPr>
        <p:scale>
          <a:sx n="60" d="100"/>
          <a:sy n="60" d="100"/>
        </p:scale>
        <p:origin x="106" y="-7742"/>
      </p:cViewPr>
      <p:guideLst>
        <p:guide orient="horz" pos="3858"/>
        <p:guide orient="horz" pos="17210"/>
        <p:guide pos="-932"/>
        <p:guide pos="4000"/>
        <p:guide pos="4258"/>
        <p:guide pos="14378"/>
        <p:guide pos="9189"/>
        <p:guide pos="944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679C1F-2331-791E-8E5B-B5CFACC1EC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 Narrow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6BD08A-342A-4603-9E45-44146916BF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 Narrow" charset="0"/>
                <a:ea typeface="ＭＳ Ｐゴシック" charset="-128"/>
              </a:defRPr>
            </a:lvl1pPr>
          </a:lstStyle>
          <a:p>
            <a:pPr>
              <a:defRPr/>
            </a:pPr>
            <a:fld id="{F65E9558-9173-4F6D-9449-0C065336528E}" type="datetimeFigureOut">
              <a:rPr lang="en-US"/>
              <a:pPr>
                <a:defRPr/>
              </a:pPr>
              <a:t>3/12/26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5B895-CAE9-1156-6E3D-06DA431C29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 Narrow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B9F1E-C629-7916-485C-6871101F79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A217E14-212C-4F98-9032-C6F54226A5A0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30EDEAD3-32B2-82DC-BA0F-C27AA3CA20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FD542F8F-36E9-1E3A-FFD9-56582928411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B0B7E02A-1EDD-FBA9-3839-E38A8317B0A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17738" y="685800"/>
            <a:ext cx="24225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84D2271F-5291-0534-9EFD-35E80C64842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F85FA0C8-51D8-DA47-198F-0D1CE144FDB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0789D623-7396-E619-056D-E340F810F3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D124700-B30E-43E3-8F06-C0586747EA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32226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6461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96837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129222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1615973" algn="l" defTabSz="3231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39168" algn="l" defTabSz="3231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62363" algn="l" defTabSz="3231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85557" algn="l" defTabSz="3231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D3948B9A-4996-67B4-3376-6878C84E32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892CE05-195A-6D9A-B5F4-3E76D60622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226" y="9406996"/>
            <a:ext cx="18178355" cy="6489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444" y="17158252"/>
            <a:ext cx="14969912" cy="7739239"/>
          </a:xfrm>
        </p:spPr>
        <p:txBody>
          <a:bodyPr/>
          <a:lstStyle>
            <a:lvl1pPr marL="0" indent="0" algn="ctr">
              <a:buNone/>
              <a:defRPr/>
            </a:lvl1pPr>
            <a:lvl2pPr marL="323195" indent="0" algn="ctr">
              <a:buNone/>
              <a:defRPr/>
            </a:lvl2pPr>
            <a:lvl3pPr marL="646389" indent="0" algn="ctr">
              <a:buNone/>
              <a:defRPr/>
            </a:lvl3pPr>
            <a:lvl4pPr marL="969584" indent="0" algn="ctr">
              <a:buNone/>
              <a:defRPr/>
            </a:lvl4pPr>
            <a:lvl5pPr marL="1292779" indent="0" algn="ctr">
              <a:buNone/>
              <a:defRPr/>
            </a:lvl5pPr>
            <a:lvl6pPr marL="1615973" indent="0" algn="ctr">
              <a:buNone/>
              <a:defRPr/>
            </a:lvl6pPr>
            <a:lvl7pPr marL="1939168" indent="0" algn="ctr">
              <a:buNone/>
              <a:defRPr/>
            </a:lvl7pPr>
            <a:lvl8pPr marL="2262363" indent="0" algn="ctr">
              <a:buNone/>
              <a:defRPr/>
            </a:lvl8pPr>
            <a:lvl9pPr marL="258555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706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9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86642" y="1171035"/>
            <a:ext cx="5109745" cy="284506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63" y="1171035"/>
            <a:ext cx="15239640" cy="284506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950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226" y="9406996"/>
            <a:ext cx="18178355" cy="6489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444" y="17158252"/>
            <a:ext cx="14969912" cy="7739239"/>
          </a:xfrm>
        </p:spPr>
        <p:txBody>
          <a:bodyPr/>
          <a:lstStyle>
            <a:lvl1pPr marL="0" indent="0" algn="ctr">
              <a:buNone/>
              <a:defRPr/>
            </a:lvl1pPr>
            <a:lvl2pPr marL="323195" indent="0" algn="ctr">
              <a:buNone/>
              <a:defRPr/>
            </a:lvl2pPr>
            <a:lvl3pPr marL="646389" indent="0" algn="ctr">
              <a:buNone/>
              <a:defRPr/>
            </a:lvl3pPr>
            <a:lvl4pPr marL="969584" indent="0" algn="ctr">
              <a:buNone/>
              <a:defRPr/>
            </a:lvl4pPr>
            <a:lvl5pPr marL="1292779" indent="0" algn="ctr">
              <a:buNone/>
              <a:defRPr/>
            </a:lvl5pPr>
            <a:lvl6pPr marL="1615973" indent="0" algn="ctr">
              <a:buNone/>
              <a:defRPr/>
            </a:lvl6pPr>
            <a:lvl7pPr marL="1939168" indent="0" algn="ctr">
              <a:buNone/>
              <a:defRPr/>
            </a:lvl7pPr>
            <a:lvl8pPr marL="2262363" indent="0" algn="ctr">
              <a:buNone/>
              <a:defRPr/>
            </a:lvl8pPr>
            <a:lvl9pPr marL="258555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505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906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02" y="19457591"/>
            <a:ext cx="18179298" cy="6014068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02" y="12833307"/>
            <a:ext cx="18179298" cy="6624287"/>
          </a:xfrm>
        </p:spPr>
        <p:txBody>
          <a:bodyPr anchor="b"/>
          <a:lstStyle>
            <a:lvl1pPr marL="0" indent="0">
              <a:buNone/>
              <a:defRPr sz="1400"/>
            </a:lvl1pPr>
            <a:lvl2pPr marL="323195" indent="0">
              <a:buNone/>
              <a:defRPr sz="1300"/>
            </a:lvl2pPr>
            <a:lvl3pPr marL="646389" indent="0">
              <a:buNone/>
              <a:defRPr sz="1100"/>
            </a:lvl3pPr>
            <a:lvl4pPr marL="969584" indent="0">
              <a:buNone/>
              <a:defRPr sz="1000"/>
            </a:lvl4pPr>
            <a:lvl5pPr marL="1292779" indent="0">
              <a:buNone/>
              <a:defRPr sz="1000"/>
            </a:lvl5pPr>
            <a:lvl6pPr marL="1615973" indent="0">
              <a:buNone/>
              <a:defRPr sz="1000"/>
            </a:lvl6pPr>
            <a:lvl7pPr marL="1939168" indent="0">
              <a:buNone/>
              <a:defRPr sz="1000"/>
            </a:lvl7pPr>
            <a:lvl8pPr marL="2262363" indent="0">
              <a:buNone/>
              <a:defRPr sz="1000"/>
            </a:lvl8pPr>
            <a:lvl9pPr marL="258555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858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7633" y="4419755"/>
            <a:ext cx="10233636" cy="25201933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1806" y="4419755"/>
            <a:ext cx="10234579" cy="25201933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870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83" y="1212427"/>
            <a:ext cx="19247837" cy="504733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81" y="6777843"/>
            <a:ext cx="9448973" cy="2825436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481" y="9603281"/>
            <a:ext cx="9448973" cy="1744533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574" y="6777843"/>
            <a:ext cx="9452745" cy="2825436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574" y="9603281"/>
            <a:ext cx="9452745" cy="1744533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328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9819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252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81" y="1205752"/>
            <a:ext cx="7035566" cy="5130116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572" y="1205753"/>
            <a:ext cx="11955747" cy="25842864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481" y="6335870"/>
            <a:ext cx="7035566" cy="20712747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064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464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106" y="21196120"/>
            <a:ext cx="12831892" cy="250230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106" y="2705265"/>
            <a:ext cx="12831892" cy="18167718"/>
          </a:xfrm>
        </p:spPr>
        <p:txBody>
          <a:bodyPr/>
          <a:lstStyle>
            <a:lvl1pPr marL="0" indent="0">
              <a:buNone/>
              <a:defRPr sz="2300"/>
            </a:lvl1pPr>
            <a:lvl2pPr marL="323195" indent="0">
              <a:buNone/>
              <a:defRPr sz="2000"/>
            </a:lvl2pPr>
            <a:lvl3pPr marL="646389" indent="0">
              <a:buNone/>
              <a:defRPr sz="1700"/>
            </a:lvl3pPr>
            <a:lvl4pPr marL="969584" indent="0">
              <a:buNone/>
              <a:defRPr sz="1400"/>
            </a:lvl4pPr>
            <a:lvl5pPr marL="1292779" indent="0">
              <a:buNone/>
              <a:defRPr sz="1400"/>
            </a:lvl5pPr>
            <a:lvl6pPr marL="1615973" indent="0">
              <a:buNone/>
              <a:defRPr sz="1400"/>
            </a:lvl6pPr>
            <a:lvl7pPr marL="1939168" indent="0">
              <a:buNone/>
              <a:defRPr sz="1400"/>
            </a:lvl7pPr>
            <a:lvl8pPr marL="2262363" indent="0">
              <a:buNone/>
              <a:defRPr sz="1400"/>
            </a:lvl8pPr>
            <a:lvl9pPr marL="2585557" indent="0">
              <a:buNone/>
              <a:defRPr sz="14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106" y="23698418"/>
            <a:ext cx="12831892" cy="3553161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6032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2008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57404" y="1171035"/>
            <a:ext cx="5138981" cy="284506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7633" y="1171035"/>
            <a:ext cx="15329234" cy="284506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2092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673350" y="4955545"/>
            <a:ext cx="16040100" cy="10541917"/>
          </a:xfrm>
        </p:spPr>
        <p:txBody>
          <a:bodyPr anchor="b"/>
          <a:lstStyle>
            <a:lvl1pPr algn="ctr">
              <a:defRPr sz="10525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673350" y="15903998"/>
            <a:ext cx="16040100" cy="7310649"/>
          </a:xfrm>
        </p:spPr>
        <p:txBody>
          <a:bodyPr/>
          <a:lstStyle>
            <a:lvl1pPr marL="0" indent="0" algn="ctr">
              <a:buNone/>
              <a:defRPr sz="4210"/>
            </a:lvl1pPr>
            <a:lvl2pPr marL="802020" indent="0" algn="ctr">
              <a:buNone/>
              <a:defRPr sz="3508"/>
            </a:lvl2pPr>
            <a:lvl3pPr marL="1604040" indent="0" algn="ctr">
              <a:buNone/>
              <a:defRPr sz="3158"/>
            </a:lvl3pPr>
            <a:lvl4pPr marL="2406061" indent="0" algn="ctr">
              <a:buNone/>
              <a:defRPr sz="2807"/>
            </a:lvl4pPr>
            <a:lvl5pPr marL="3208081" indent="0" algn="ctr">
              <a:buNone/>
              <a:defRPr sz="2807"/>
            </a:lvl5pPr>
            <a:lvl6pPr marL="4010101" indent="0" algn="ctr">
              <a:buNone/>
              <a:defRPr sz="2807"/>
            </a:lvl6pPr>
            <a:lvl7pPr marL="4812121" indent="0" algn="ctr">
              <a:buNone/>
              <a:defRPr sz="2807"/>
            </a:lvl7pPr>
            <a:lvl8pPr marL="5614142" indent="0" algn="ctr">
              <a:buNone/>
              <a:defRPr sz="2807"/>
            </a:lvl8pPr>
            <a:lvl9pPr marL="6416162" indent="0" algn="ctr">
              <a:buNone/>
              <a:defRPr sz="2807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4DEBB8-4202-481C-84F8-DBCE3EBBE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BF366-B563-4B27-AC93-63C993116A88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DA2988-8CED-EA0E-D7B5-ACD4CC35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CCA491B-527D-A5E5-E4F8-FB6757A4C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F59B6-07C4-46F1-AC67-C7FB1E7B367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43591761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A3D8F6B-B216-A813-D1C3-3E3E26C5B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4C8BB-4B99-4A22-980B-6E7A36B40815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56952B6-F369-FD9F-491A-9BA928F71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20E4FB-4A4D-4B55-36D9-96C01AE6B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FCB3E-4FE2-4D48-B107-49E26045643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080176940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59204" y="7548971"/>
            <a:ext cx="18446115" cy="12595626"/>
          </a:xfrm>
        </p:spPr>
        <p:txBody>
          <a:bodyPr anchor="b"/>
          <a:lstStyle>
            <a:lvl1pPr>
              <a:defRPr sz="10525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59204" y="20263756"/>
            <a:ext cx="18446115" cy="6623742"/>
          </a:xfrm>
        </p:spPr>
        <p:txBody>
          <a:bodyPr/>
          <a:lstStyle>
            <a:lvl1pPr marL="0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1pPr>
            <a:lvl2pPr marL="802020" indent="0">
              <a:buNone/>
              <a:defRPr sz="3508">
                <a:solidFill>
                  <a:schemeClr val="tx1">
                    <a:tint val="75000"/>
                  </a:schemeClr>
                </a:solidFill>
              </a:defRPr>
            </a:lvl2pPr>
            <a:lvl3pPr marL="1604040" indent="0">
              <a:buNone/>
              <a:defRPr sz="3158">
                <a:solidFill>
                  <a:schemeClr val="tx1">
                    <a:tint val="75000"/>
                  </a:schemeClr>
                </a:solidFill>
              </a:defRPr>
            </a:lvl3pPr>
            <a:lvl4pPr marL="240606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4pPr>
            <a:lvl5pPr marL="320808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5pPr>
            <a:lvl6pPr marL="401010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6pPr>
            <a:lvl7pPr marL="481212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7pPr>
            <a:lvl8pPr marL="561414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8pPr>
            <a:lvl9pPr marL="641616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3E5C78-0F87-6AE6-D232-9A8DC34FC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DAC32-9DC6-43E1-873D-6A2D8780434E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694EE9-92A8-C6CA-927A-DC3C08724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DA26CAA-43FD-F4F6-9A8C-7ADF67881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C6CD6-97C8-4001-A134-4E71E6B9036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655536966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70343" y="8060641"/>
            <a:ext cx="9089390" cy="192123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0827068" y="8060641"/>
            <a:ext cx="9089390" cy="192123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D9B4EAAF-57CA-5E94-FA82-B8BFF17BD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A3FA1-B7BF-4DFA-8360-4488E87E2215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E06A1A64-5800-BEF4-1531-2CC09BC11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B41A701D-0C76-81E5-3CA6-E4DC41844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D0D91-7D5C-4334-8F05-D72B7FB09FC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286530562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3128" y="1612130"/>
            <a:ext cx="18446115" cy="58527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73129" y="7422802"/>
            <a:ext cx="9047618" cy="3637800"/>
          </a:xfrm>
        </p:spPr>
        <p:txBody>
          <a:bodyPr anchor="b"/>
          <a:lstStyle>
            <a:lvl1pPr marL="0" indent="0">
              <a:buNone/>
              <a:defRPr sz="4210" b="1"/>
            </a:lvl1pPr>
            <a:lvl2pPr marL="802020" indent="0">
              <a:buNone/>
              <a:defRPr sz="3508" b="1"/>
            </a:lvl2pPr>
            <a:lvl3pPr marL="1604040" indent="0">
              <a:buNone/>
              <a:defRPr sz="3158" b="1"/>
            </a:lvl3pPr>
            <a:lvl4pPr marL="2406061" indent="0">
              <a:buNone/>
              <a:defRPr sz="2807" b="1"/>
            </a:lvl4pPr>
            <a:lvl5pPr marL="3208081" indent="0">
              <a:buNone/>
              <a:defRPr sz="2807" b="1"/>
            </a:lvl5pPr>
            <a:lvl6pPr marL="4010101" indent="0">
              <a:buNone/>
              <a:defRPr sz="2807" b="1"/>
            </a:lvl6pPr>
            <a:lvl7pPr marL="4812121" indent="0">
              <a:buNone/>
              <a:defRPr sz="2807" b="1"/>
            </a:lvl7pPr>
            <a:lvl8pPr marL="5614142" indent="0">
              <a:buNone/>
              <a:defRPr sz="2807" b="1"/>
            </a:lvl8pPr>
            <a:lvl9pPr marL="6416162" indent="0">
              <a:buNone/>
              <a:defRPr sz="2807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473129" y="11060602"/>
            <a:ext cx="9047618" cy="1626848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10827067" y="7422802"/>
            <a:ext cx="9092176" cy="3637800"/>
          </a:xfrm>
        </p:spPr>
        <p:txBody>
          <a:bodyPr anchor="b"/>
          <a:lstStyle>
            <a:lvl1pPr marL="0" indent="0">
              <a:buNone/>
              <a:defRPr sz="4210" b="1"/>
            </a:lvl1pPr>
            <a:lvl2pPr marL="802020" indent="0">
              <a:buNone/>
              <a:defRPr sz="3508" b="1"/>
            </a:lvl2pPr>
            <a:lvl3pPr marL="1604040" indent="0">
              <a:buNone/>
              <a:defRPr sz="3158" b="1"/>
            </a:lvl3pPr>
            <a:lvl4pPr marL="2406061" indent="0">
              <a:buNone/>
              <a:defRPr sz="2807" b="1"/>
            </a:lvl4pPr>
            <a:lvl5pPr marL="3208081" indent="0">
              <a:buNone/>
              <a:defRPr sz="2807" b="1"/>
            </a:lvl5pPr>
            <a:lvl6pPr marL="4010101" indent="0">
              <a:buNone/>
              <a:defRPr sz="2807" b="1"/>
            </a:lvl6pPr>
            <a:lvl7pPr marL="4812121" indent="0">
              <a:buNone/>
              <a:defRPr sz="2807" b="1"/>
            </a:lvl7pPr>
            <a:lvl8pPr marL="5614142" indent="0">
              <a:buNone/>
              <a:defRPr sz="2807" b="1"/>
            </a:lvl8pPr>
            <a:lvl9pPr marL="6416162" indent="0">
              <a:buNone/>
              <a:defRPr sz="2807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10827067" y="11060602"/>
            <a:ext cx="9092176" cy="1626848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CD854CD8-3A18-0035-543D-0E1BDFDF2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1DC67-4E33-42F3-9ECF-D27D19AF03D3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E650A5F8-FF19-589D-2E30-0706002DC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7B591070-096A-0A36-4CDA-E7304D427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32CAA-3464-4667-B37B-10CA2727BF1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65753731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C17506A2-2158-3874-FFA0-9DAB91F77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456BA-331A-42F9-BC15-DED9FAAFCC75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95796AAE-5F11-6E9F-877E-F296C6AE0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0DE0DEE1-D271-E173-4ED8-4B894A3EF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9D23A-0CFC-4C13-8158-4E18277BD5A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78225334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>
            <a:extLst>
              <a:ext uri="{FF2B5EF4-FFF2-40B4-BE49-F238E27FC236}">
                <a16:creationId xmlns:a16="http://schemas.microsoft.com/office/drawing/2014/main" id="{71880E53-3993-FEB8-E928-651839B55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8A28E-369B-42E2-8F52-F99CBE4771B3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3" name="Alt Bilgi Yer Tutucusu 4">
            <a:extLst>
              <a:ext uri="{FF2B5EF4-FFF2-40B4-BE49-F238E27FC236}">
                <a16:creationId xmlns:a16="http://schemas.microsoft.com/office/drawing/2014/main" id="{04962514-E23E-F88E-29A6-F8A90AEDC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5">
            <a:extLst>
              <a:ext uri="{FF2B5EF4-FFF2-40B4-BE49-F238E27FC236}">
                <a16:creationId xmlns:a16="http://schemas.microsoft.com/office/drawing/2014/main" id="{A60DC737-E3C3-6FB7-B398-91C40906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F27F0-60A2-4907-9F23-0ED79DB646A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553211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02" y="19457591"/>
            <a:ext cx="18179298" cy="6014068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02" y="12833307"/>
            <a:ext cx="18179298" cy="6624287"/>
          </a:xfrm>
        </p:spPr>
        <p:txBody>
          <a:bodyPr anchor="b"/>
          <a:lstStyle>
            <a:lvl1pPr marL="0" indent="0">
              <a:buNone/>
              <a:defRPr sz="1400"/>
            </a:lvl1pPr>
            <a:lvl2pPr marL="323195" indent="0">
              <a:buNone/>
              <a:defRPr sz="1300"/>
            </a:lvl2pPr>
            <a:lvl3pPr marL="646389" indent="0">
              <a:buNone/>
              <a:defRPr sz="1100"/>
            </a:lvl3pPr>
            <a:lvl4pPr marL="969584" indent="0">
              <a:buNone/>
              <a:defRPr sz="1000"/>
            </a:lvl4pPr>
            <a:lvl5pPr marL="1292779" indent="0">
              <a:buNone/>
              <a:defRPr sz="1000"/>
            </a:lvl5pPr>
            <a:lvl6pPr marL="1615973" indent="0">
              <a:buNone/>
              <a:defRPr sz="1000"/>
            </a:lvl6pPr>
            <a:lvl7pPr marL="1939168" indent="0">
              <a:buNone/>
              <a:defRPr sz="1000"/>
            </a:lvl7pPr>
            <a:lvl8pPr marL="2262363" indent="0">
              <a:buNone/>
              <a:defRPr sz="1000"/>
            </a:lvl8pPr>
            <a:lvl9pPr marL="258555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32997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3129" y="2018665"/>
            <a:ext cx="6897799" cy="7065328"/>
          </a:xfrm>
        </p:spPr>
        <p:txBody>
          <a:bodyPr anchor="b"/>
          <a:lstStyle>
            <a:lvl1pPr>
              <a:defRPr sz="5613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092175" y="4359758"/>
            <a:ext cx="10827068" cy="21518408"/>
          </a:xfrm>
        </p:spPr>
        <p:txBody>
          <a:bodyPr/>
          <a:lstStyle>
            <a:lvl1pPr>
              <a:defRPr sz="5613"/>
            </a:lvl1pPr>
            <a:lvl2pPr>
              <a:defRPr sz="4912"/>
            </a:lvl2pPr>
            <a:lvl3pPr>
              <a:defRPr sz="4210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473129" y="9083992"/>
            <a:ext cx="6897799" cy="16829220"/>
          </a:xfrm>
        </p:spPr>
        <p:txBody>
          <a:bodyPr/>
          <a:lstStyle>
            <a:lvl1pPr marL="0" indent="0">
              <a:buNone/>
              <a:defRPr sz="2807"/>
            </a:lvl1pPr>
            <a:lvl2pPr marL="802020" indent="0">
              <a:buNone/>
              <a:defRPr sz="2456"/>
            </a:lvl2pPr>
            <a:lvl3pPr marL="1604040" indent="0">
              <a:buNone/>
              <a:defRPr sz="2105"/>
            </a:lvl3pPr>
            <a:lvl4pPr marL="2406061" indent="0">
              <a:buNone/>
              <a:defRPr sz="1754"/>
            </a:lvl4pPr>
            <a:lvl5pPr marL="3208081" indent="0">
              <a:buNone/>
              <a:defRPr sz="1754"/>
            </a:lvl5pPr>
            <a:lvl6pPr marL="4010101" indent="0">
              <a:buNone/>
              <a:defRPr sz="1754"/>
            </a:lvl6pPr>
            <a:lvl7pPr marL="4812121" indent="0">
              <a:buNone/>
              <a:defRPr sz="1754"/>
            </a:lvl7pPr>
            <a:lvl8pPr marL="5614142" indent="0">
              <a:buNone/>
              <a:defRPr sz="1754"/>
            </a:lvl8pPr>
            <a:lvl9pPr marL="6416162" indent="0">
              <a:buNone/>
              <a:defRPr sz="1754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79451741-9D57-8D0E-E658-8E43EFD4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1CAE4-A27E-43C4-BC37-8F4AA2FED54C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0B815E36-5A3E-D3C3-39A8-DC605C9B0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5F68C40D-EDF0-9654-AA7A-F91F8DD96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E6D35-F37E-4B1E-9CAB-C3A9C20C1C0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404292773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3129" y="2018665"/>
            <a:ext cx="6897799" cy="7065328"/>
          </a:xfrm>
        </p:spPr>
        <p:txBody>
          <a:bodyPr anchor="b"/>
          <a:lstStyle>
            <a:lvl1pPr>
              <a:defRPr sz="5613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9092175" y="4359758"/>
            <a:ext cx="10827068" cy="21518408"/>
          </a:xfrm>
        </p:spPr>
        <p:txBody>
          <a:bodyPr rtlCol="0">
            <a:normAutofit/>
          </a:bodyPr>
          <a:lstStyle>
            <a:lvl1pPr marL="0" indent="0">
              <a:buNone/>
              <a:defRPr sz="5613"/>
            </a:lvl1pPr>
            <a:lvl2pPr marL="802020" indent="0">
              <a:buNone/>
              <a:defRPr sz="4912"/>
            </a:lvl2pPr>
            <a:lvl3pPr marL="1604040" indent="0">
              <a:buNone/>
              <a:defRPr sz="4210"/>
            </a:lvl3pPr>
            <a:lvl4pPr marL="2406061" indent="0">
              <a:buNone/>
              <a:defRPr sz="3508"/>
            </a:lvl4pPr>
            <a:lvl5pPr marL="3208081" indent="0">
              <a:buNone/>
              <a:defRPr sz="3508"/>
            </a:lvl5pPr>
            <a:lvl6pPr marL="4010101" indent="0">
              <a:buNone/>
              <a:defRPr sz="3508"/>
            </a:lvl6pPr>
            <a:lvl7pPr marL="4812121" indent="0">
              <a:buNone/>
              <a:defRPr sz="3508"/>
            </a:lvl7pPr>
            <a:lvl8pPr marL="5614142" indent="0">
              <a:buNone/>
              <a:defRPr sz="3508"/>
            </a:lvl8pPr>
            <a:lvl9pPr marL="6416162" indent="0">
              <a:buNone/>
              <a:defRPr sz="3508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473129" y="9083992"/>
            <a:ext cx="6897799" cy="16829220"/>
          </a:xfrm>
        </p:spPr>
        <p:txBody>
          <a:bodyPr/>
          <a:lstStyle>
            <a:lvl1pPr marL="0" indent="0">
              <a:buNone/>
              <a:defRPr sz="2807"/>
            </a:lvl1pPr>
            <a:lvl2pPr marL="802020" indent="0">
              <a:buNone/>
              <a:defRPr sz="2456"/>
            </a:lvl2pPr>
            <a:lvl3pPr marL="1604040" indent="0">
              <a:buNone/>
              <a:defRPr sz="2105"/>
            </a:lvl3pPr>
            <a:lvl4pPr marL="2406061" indent="0">
              <a:buNone/>
              <a:defRPr sz="1754"/>
            </a:lvl4pPr>
            <a:lvl5pPr marL="3208081" indent="0">
              <a:buNone/>
              <a:defRPr sz="1754"/>
            </a:lvl5pPr>
            <a:lvl6pPr marL="4010101" indent="0">
              <a:buNone/>
              <a:defRPr sz="1754"/>
            </a:lvl6pPr>
            <a:lvl7pPr marL="4812121" indent="0">
              <a:buNone/>
              <a:defRPr sz="1754"/>
            </a:lvl7pPr>
            <a:lvl8pPr marL="5614142" indent="0">
              <a:buNone/>
              <a:defRPr sz="1754"/>
            </a:lvl8pPr>
            <a:lvl9pPr marL="6416162" indent="0">
              <a:buNone/>
              <a:defRPr sz="1754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47511599-F154-1519-AFF9-9E99E47D5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BC6BC-0CE0-451A-907A-9002F2761303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0AFFFBD0-5F2C-84C3-A390-6ABA52F4E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65B65700-C387-1F72-A015-0C84DE57C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1A94-C7CF-454C-AF29-8B4787748DB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34239489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C672A4-47E5-FF78-CBCF-995D23F8C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A5918-4197-4A6A-B94B-06537ED6A863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8F6094-03F3-B2D2-5CA7-A0176FF8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109068B-7A41-4A6E-62C4-49E7F62A7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690FD-A9BE-4261-AF1C-E2C52626EDE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11017691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15304929" y="1612128"/>
            <a:ext cx="4611529" cy="2566087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470343" y="1612128"/>
            <a:ext cx="13567251" cy="2566087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8F9D48-93F3-99D0-D9C2-3D736E5B2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619AF-34AB-4667-BA55-2783828CF3D6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D792B0-402D-EAB3-0821-EF314DFD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4F6B73-35E1-33CB-996B-CF881562D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152E4-815C-4B1C-BAAA-204AA6ED71E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6395385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63" y="4419755"/>
            <a:ext cx="2384170" cy="25201933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1171" y="4419755"/>
            <a:ext cx="2385114" cy="25201933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2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83" y="1212427"/>
            <a:ext cx="19247837" cy="504733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81" y="6777843"/>
            <a:ext cx="9448973" cy="2825436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481" y="9603281"/>
            <a:ext cx="9448973" cy="1744533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574" y="6777843"/>
            <a:ext cx="9452745" cy="2825436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574" y="9603281"/>
            <a:ext cx="9452745" cy="1744533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741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68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161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81" y="1205752"/>
            <a:ext cx="7035566" cy="5130116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572" y="1205753"/>
            <a:ext cx="11955747" cy="25842864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481" y="6335870"/>
            <a:ext cx="7035566" cy="20712747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932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106" y="21196120"/>
            <a:ext cx="12831892" cy="250230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106" y="2705265"/>
            <a:ext cx="12831892" cy="18167718"/>
          </a:xfrm>
        </p:spPr>
        <p:txBody>
          <a:bodyPr/>
          <a:lstStyle>
            <a:lvl1pPr marL="0" indent="0">
              <a:buNone/>
              <a:defRPr sz="2300"/>
            </a:lvl1pPr>
            <a:lvl2pPr marL="323195" indent="0">
              <a:buNone/>
              <a:defRPr sz="2000"/>
            </a:lvl2pPr>
            <a:lvl3pPr marL="646389" indent="0">
              <a:buNone/>
              <a:defRPr sz="1700"/>
            </a:lvl3pPr>
            <a:lvl4pPr marL="969584" indent="0">
              <a:buNone/>
              <a:defRPr sz="1400"/>
            </a:lvl4pPr>
            <a:lvl5pPr marL="1292779" indent="0">
              <a:buNone/>
              <a:defRPr sz="1400"/>
            </a:lvl5pPr>
            <a:lvl6pPr marL="1615973" indent="0">
              <a:buNone/>
              <a:defRPr sz="1400"/>
            </a:lvl6pPr>
            <a:lvl7pPr marL="1939168" indent="0">
              <a:buNone/>
              <a:defRPr sz="1400"/>
            </a:lvl7pPr>
            <a:lvl8pPr marL="2262363" indent="0">
              <a:buNone/>
              <a:defRPr sz="1400"/>
            </a:lvl8pPr>
            <a:lvl9pPr marL="2585557" indent="0">
              <a:buNone/>
              <a:defRPr sz="14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106" y="23698418"/>
            <a:ext cx="12831892" cy="3553161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13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C99FF">
            <a:alpha val="5294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D9348D5-432D-93DE-29C1-F41B7FA8D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1386800" cy="38719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DAFE5FE-154D-082C-048C-1A08AFC6C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4859338" cy="252015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1028" name="Rectangle 6">
            <a:extLst>
              <a:ext uri="{FF2B5EF4-FFF2-40B4-BE49-F238E27FC236}">
                <a16:creationId xmlns:a16="http://schemas.microsoft.com/office/drawing/2014/main" id="{803600C0-B7A7-87B8-1852-B0951CFFCD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71575"/>
            <a:ext cx="2042795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2916" tIns="26453" rIns="52916" bIns="26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10120E4B-7A1B-A76F-1BCA-07C76ADE9B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4430713"/>
            <a:ext cx="4859338" cy="2520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64625" tIns="264625" rIns="264625" bIns="264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B40E16CC-8623-836D-416E-A4FFDD0D5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1386800" cy="30279975"/>
          </a:xfrm>
          <a:prstGeom prst="rect">
            <a:avLst/>
          </a:prstGeom>
          <a:noFill/>
          <a:ln>
            <a:noFill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1EA75FE9-B370-00C1-F3CC-275CFBD3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9113" y="4419600"/>
            <a:ext cx="10117137" cy="252015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6" name="Rectangle 11">
            <a:extLst>
              <a:ext uri="{FF2B5EF4-FFF2-40B4-BE49-F238E27FC236}">
                <a16:creationId xmlns:a16="http://schemas.microsoft.com/office/drawing/2014/main" id="{F7DAEFDB-666C-4A15-8BF1-87595E185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3750" y="4419600"/>
            <a:ext cx="4862513" cy="252015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7" name="Text Box 14">
            <a:extLst>
              <a:ext uri="{FF2B5EF4-FFF2-40B4-BE49-F238E27FC236}">
                <a16:creationId xmlns:a16="http://schemas.microsoft.com/office/drawing/2014/main" id="{497DF8DB-C902-4885-A366-8D5251EA2ED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57200" y="29895800"/>
            <a:ext cx="2336800" cy="114300"/>
          </a:xfrm>
          <a:prstGeom prst="rect">
            <a:avLst/>
          </a:prstGeom>
          <a:noFill/>
          <a:ln>
            <a:noFill/>
          </a:ln>
        </p:spPr>
        <p:txBody>
          <a:bodyPr lIns="52916" tIns="26453" rIns="52916" bIns="26453">
            <a:spAutoFit/>
          </a:bodyPr>
          <a:lstStyle>
            <a:lvl1pPr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1pPr>
            <a:lvl2pPr marL="742950" indent="-28575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2pPr>
            <a:lvl3pPr marL="11430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3pPr>
            <a:lvl4pPr marL="16002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4pPr>
            <a:lvl5pPr marL="20574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latin typeface="Arial" pitchFamily="34" charset="0"/>
              </a:rPr>
              <a:t>Poster template by ResearchPosters.co.za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4370" r:id="rId3"/>
    <p:sldLayoutId id="2147484371" r:id="rId4"/>
    <p:sldLayoutId id="2147484372" r:id="rId5"/>
    <p:sldLayoutId id="2147484373" r:id="rId6"/>
    <p:sldLayoutId id="2147484374" r:id="rId7"/>
    <p:sldLayoutId id="2147484375" r:id="rId8"/>
    <p:sldLayoutId id="2147484376" r:id="rId9"/>
    <p:sldLayoutId id="2147484377" r:id="rId10"/>
    <p:sldLayoutId id="2147484378" r:id="rId11"/>
  </p:sldLayoutIdLst>
  <p:hf sldNum="0" hdr="0" ftr="0" dt="0"/>
  <p:txStyles>
    <p:titleStyle>
      <a:lvl1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323195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6pPr>
      <a:lvl7pPr marL="646389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7pPr>
      <a:lvl8pPr marL="969584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8pPr>
      <a:lvl9pPr marL="1292779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9pPr>
    </p:titleStyle>
    <p:bodyStyle>
      <a:lvl1pPr marL="198438" indent="-198438" algn="l" defTabSz="528638" rtl="0" eaLnBrk="0" fontAlgn="base" hangingPunct="0">
        <a:spcBef>
          <a:spcPct val="20000"/>
        </a:spcBef>
        <a:spcAft>
          <a:spcPct val="0"/>
        </a:spcAft>
        <a:buChar char="•"/>
        <a:defRPr sz="1700">
          <a:solidFill>
            <a:schemeClr val="tx2"/>
          </a:solidFill>
          <a:latin typeface="+mn-lt"/>
          <a:ea typeface="ＭＳ Ｐゴシック" charset="-128"/>
          <a:cs typeface="ＭＳ Ｐゴシック" charset="-128"/>
        </a:defRPr>
      </a:lvl1pPr>
      <a:lvl2pPr marL="428625" indent="-163513" algn="l" defTabSz="528638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2pPr>
      <a:lvl3pPr marL="661988" indent="-133350" algn="l" defTabSz="528638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927100" indent="-131763" algn="l" defTabSz="528638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192213" indent="-131763" algn="l" defTabSz="528638" rtl="0" eaLnBrk="0" fontAlgn="base" hangingPunct="0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1516098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6pPr>
      <a:lvl7pPr marL="1839292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7pPr>
      <a:lvl8pPr marL="2162487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8pPr>
      <a:lvl9pPr marL="2485682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GB"/>
      </a:defPPr>
      <a:lvl1pPr marL="0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3195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6389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9584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2779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15973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9168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2363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85557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C99FF">
            <a:alpha val="5294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1DC59C8-C41B-8740-A217-5E81C3FAB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1386800" cy="38719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D365EE4-0D28-90D9-70B5-ADA73622D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38" y="4419600"/>
            <a:ext cx="20643850" cy="252015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2" name="Rectangle 6">
            <a:extLst>
              <a:ext uri="{FF2B5EF4-FFF2-40B4-BE49-F238E27FC236}">
                <a16:creationId xmlns:a16="http://schemas.microsoft.com/office/drawing/2014/main" id="{8750F46F-A360-FCB1-EF90-1FC42D6FA1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71575"/>
            <a:ext cx="2042795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2916" tIns="26453" rIns="52916" bIns="26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3" name="Rectangle 7">
            <a:extLst>
              <a:ext uri="{FF2B5EF4-FFF2-40B4-BE49-F238E27FC236}">
                <a16:creationId xmlns:a16="http://schemas.microsoft.com/office/drawing/2014/main" id="{604079ED-5B2F-61F6-10D4-3616403E89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38138" y="4419600"/>
            <a:ext cx="20558125" cy="2520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64625" tIns="264625" rIns="264625" bIns="264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3078" name="Rectangle 8">
            <a:extLst>
              <a:ext uri="{FF2B5EF4-FFF2-40B4-BE49-F238E27FC236}">
                <a16:creationId xmlns:a16="http://schemas.microsoft.com/office/drawing/2014/main" id="{8F8FE862-A58B-4FC1-9702-878C5AB64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1386800" cy="30279975"/>
          </a:xfrm>
          <a:prstGeom prst="rect">
            <a:avLst/>
          </a:prstGeom>
          <a:noFill/>
          <a:ln>
            <a:noFill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3079" name="Text Box 14">
            <a:extLst>
              <a:ext uri="{FF2B5EF4-FFF2-40B4-BE49-F238E27FC236}">
                <a16:creationId xmlns:a16="http://schemas.microsoft.com/office/drawing/2014/main" id="{57F242AE-58F3-A534-1B84-943421AA358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8138" y="29884688"/>
            <a:ext cx="2336800" cy="112712"/>
          </a:xfrm>
          <a:prstGeom prst="rect">
            <a:avLst/>
          </a:prstGeom>
          <a:noFill/>
          <a:ln>
            <a:noFill/>
          </a:ln>
        </p:spPr>
        <p:txBody>
          <a:bodyPr lIns="52916" tIns="26453" rIns="52916" bIns="26453">
            <a:spAutoFit/>
          </a:bodyPr>
          <a:lstStyle>
            <a:lvl1pPr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1pPr>
            <a:lvl2pPr marL="742950" indent="-28575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2pPr>
            <a:lvl3pPr marL="11430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3pPr>
            <a:lvl4pPr marL="16002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4pPr>
            <a:lvl5pPr marL="20574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latin typeface="Arial" pitchFamily="34" charset="0"/>
              </a:rPr>
              <a:t>Poster template by ResearchPosters.co.za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9" r:id="rId1"/>
    <p:sldLayoutId id="2147484380" r:id="rId2"/>
    <p:sldLayoutId id="2147484381" r:id="rId3"/>
    <p:sldLayoutId id="2147484382" r:id="rId4"/>
    <p:sldLayoutId id="2147484383" r:id="rId5"/>
    <p:sldLayoutId id="2147484384" r:id="rId6"/>
    <p:sldLayoutId id="2147484385" r:id="rId7"/>
    <p:sldLayoutId id="2147484386" r:id="rId8"/>
    <p:sldLayoutId id="2147484387" r:id="rId9"/>
    <p:sldLayoutId id="2147484388" r:id="rId10"/>
    <p:sldLayoutId id="2147484389" r:id="rId11"/>
  </p:sldLayoutIdLst>
  <p:hf sldNum="0" hdr="0" ftr="0" dt="0"/>
  <p:txStyles>
    <p:titleStyle>
      <a:lvl1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323195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6pPr>
      <a:lvl7pPr marL="646389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7pPr>
      <a:lvl8pPr marL="969584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8pPr>
      <a:lvl9pPr marL="1292779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9pPr>
    </p:titleStyle>
    <p:bodyStyle>
      <a:lvl1pPr marL="198438" indent="-198438" algn="l" defTabSz="528638" rtl="0" eaLnBrk="0" fontAlgn="base" hangingPunct="0">
        <a:spcBef>
          <a:spcPct val="20000"/>
        </a:spcBef>
        <a:spcAft>
          <a:spcPct val="0"/>
        </a:spcAft>
        <a:buChar char="•"/>
        <a:defRPr sz="1700">
          <a:solidFill>
            <a:schemeClr val="tx2"/>
          </a:solidFill>
          <a:latin typeface="+mn-lt"/>
          <a:ea typeface="ＭＳ Ｐゴシック" charset="-128"/>
          <a:cs typeface="ＭＳ Ｐゴシック" charset="-128"/>
        </a:defRPr>
      </a:lvl1pPr>
      <a:lvl2pPr marL="428625" indent="-163513" algn="l" defTabSz="528638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2pPr>
      <a:lvl3pPr marL="661988" indent="-133350" algn="l" defTabSz="528638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927100" indent="-131763" algn="l" defTabSz="528638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192213" indent="-131763" algn="l" defTabSz="528638" rtl="0" eaLnBrk="0" fontAlgn="base" hangingPunct="0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1516098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6pPr>
      <a:lvl7pPr marL="1839292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7pPr>
      <a:lvl8pPr marL="2162487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8pPr>
      <a:lvl9pPr marL="2485682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GB"/>
      </a:defPPr>
      <a:lvl1pPr marL="0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3195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6389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9584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2779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15973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9168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2363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85557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Başlık Yer Tutucusu 1">
            <a:extLst>
              <a:ext uri="{FF2B5EF4-FFF2-40B4-BE49-F238E27FC236}">
                <a16:creationId xmlns:a16="http://schemas.microsoft.com/office/drawing/2014/main" id="{51B9E51F-B76B-31F3-E5A6-535D6D3206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70025" y="1612900"/>
            <a:ext cx="18446750" cy="585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</a:p>
        </p:txBody>
      </p:sp>
      <p:sp>
        <p:nvSpPr>
          <p:cNvPr id="3075" name="Metin Yer Tutucusu 2">
            <a:extLst>
              <a:ext uri="{FF2B5EF4-FFF2-40B4-BE49-F238E27FC236}">
                <a16:creationId xmlns:a16="http://schemas.microsoft.com/office/drawing/2014/main" id="{0682974A-835B-E73B-4664-DBC1E97E41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70025" y="8061325"/>
            <a:ext cx="18446750" cy="1921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6A8BAB-F96B-1A70-9061-0CCA695DD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025" y="28065413"/>
            <a:ext cx="4811713" cy="1611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8CEC6B-1A8D-4CE9-820B-36CA14BCB6DF}" type="datetimeFigureOut">
              <a:rPr lang="tr-TR"/>
              <a:pPr>
                <a:defRPr/>
              </a:pPr>
              <a:t>12.03.2026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9958DF-F6FD-FC60-7FC2-73ECF894A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5013" y="28065413"/>
            <a:ext cx="7216775" cy="1611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71F8B9-168D-8C0C-56EA-69B222569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5063" y="28065413"/>
            <a:ext cx="4811712" cy="16113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1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2D9D79-4658-4B23-A099-4C9E56B0B1F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hf sldNum="0" hdr="0" ftr="0" dt="0"/>
  <p:txStyles>
    <p:titleStyle>
      <a:lvl1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2pPr>
      <a:lvl3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3pPr>
      <a:lvl4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4pPr>
      <a:lvl5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00050" indent="-400050" algn="l" defTabSz="1603375" rtl="0" eaLnBrk="0" fontAlgn="base" hangingPunct="0">
        <a:lnSpc>
          <a:spcPct val="90000"/>
        </a:lnSpc>
        <a:spcBef>
          <a:spcPts val="1750"/>
        </a:spcBef>
        <a:spcAft>
          <a:spcPct val="0"/>
        </a:spcAft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0173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005013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806700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60838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4411111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6pPr>
      <a:lvl7pPr marL="5213132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7pPr>
      <a:lvl8pPr marL="6015152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8pPr>
      <a:lvl9pPr marL="6817172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1pPr>
      <a:lvl2pPr marL="802020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2pPr>
      <a:lvl3pPr marL="1604040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3pPr>
      <a:lvl4pPr marL="240606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4pPr>
      <a:lvl5pPr marL="320808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5pPr>
      <a:lvl6pPr marL="401010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6pPr>
      <a:lvl7pPr marL="481212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7pPr>
      <a:lvl8pPr marL="5614142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8pPr>
      <a:lvl9pPr marL="6416162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215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>
            <a:extLst>
              <a:ext uri="{FF2B5EF4-FFF2-40B4-BE49-F238E27FC236}">
                <a16:creationId xmlns:a16="http://schemas.microsoft.com/office/drawing/2014/main" id="{F3FAD58A-63DA-3F24-4982-30B88E950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675" y="1706563"/>
            <a:ext cx="159194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03" tIns="26447" rIns="52903" bIns="26447">
            <a:spAutoFit/>
          </a:bodyPr>
          <a:lstStyle>
            <a:lvl1pPr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52863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52863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52863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52863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50000"/>
              </a:spcBef>
            </a:pPr>
            <a:r>
              <a:rPr lang="tr-TR" altLang="en-US" sz="4200">
                <a:latin typeface="Arial Black" panose="020B0A04020102020204" pitchFamily="34" charset="0"/>
              </a:rPr>
              <a:t>Title of your project</a:t>
            </a:r>
          </a:p>
          <a:p>
            <a:pPr algn="ctr"/>
            <a:r>
              <a:rPr lang="en-US" altLang="en-US" sz="2900" b="1">
                <a:latin typeface="Arial" panose="020B0604020202020204" pitchFamily="34" charset="0"/>
              </a:rPr>
              <a:t>Author1, Author2, Author3</a:t>
            </a:r>
          </a:p>
          <a:p>
            <a:pPr algn="ctr"/>
            <a:r>
              <a:rPr lang="en-US" altLang="en-US" sz="2900" b="1">
                <a:latin typeface="Arial" panose="020B0604020202020204" pitchFamily="34" charset="0"/>
              </a:rPr>
              <a:t>1,2</a:t>
            </a:r>
            <a:r>
              <a:rPr lang="tr-TR" altLang="en-US" sz="2900" b="1">
                <a:latin typeface="Arial" panose="020B0604020202020204" pitchFamily="34" charset="0"/>
              </a:rPr>
              <a:t> </a:t>
            </a:r>
            <a:r>
              <a:rPr lang="en-US" altLang="en-US" sz="2900" b="1">
                <a:latin typeface="Arial" panose="020B0604020202020204" pitchFamily="34" charset="0"/>
              </a:rPr>
              <a:t>University, Faculty, Department</a:t>
            </a:r>
          </a:p>
          <a:p>
            <a:pPr algn="ctr"/>
            <a:r>
              <a:rPr lang="en-US" altLang="en-US" sz="2900" b="1">
                <a:latin typeface="Arial" panose="020B0604020202020204" pitchFamily="34" charset="0"/>
              </a:rPr>
              <a:t>3</a:t>
            </a:r>
            <a:r>
              <a:rPr lang="tr-TR" altLang="en-US" sz="2900" b="1">
                <a:latin typeface="Arial" panose="020B0604020202020204" pitchFamily="34" charset="0"/>
              </a:rPr>
              <a:t> </a:t>
            </a:r>
            <a:r>
              <a:rPr lang="en-US" altLang="en-US" sz="2900" b="1">
                <a:latin typeface="Arial" panose="020B0604020202020204" pitchFamily="34" charset="0"/>
              </a:rPr>
              <a:t>University, Faculty, Department</a:t>
            </a:r>
          </a:p>
        </p:txBody>
      </p:sp>
      <p:sp>
        <p:nvSpPr>
          <p:cNvPr id="28675" name="Text Box 471">
            <a:extLst>
              <a:ext uri="{FF2B5EF4-FFF2-40B4-BE49-F238E27FC236}">
                <a16:creationId xmlns:a16="http://schemas.microsoft.com/office/drawing/2014/main" id="{DAAD49DF-5C87-52F6-62EC-6E27AD4D8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19600"/>
            <a:ext cx="6584950" cy="446088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Abstract</a:t>
            </a:r>
          </a:p>
        </p:txBody>
      </p:sp>
      <p:sp>
        <p:nvSpPr>
          <p:cNvPr id="28676" name="Text Box 473">
            <a:extLst>
              <a:ext uri="{FF2B5EF4-FFF2-40B4-BE49-F238E27FC236}">
                <a16:creationId xmlns:a16="http://schemas.microsoft.com/office/drawing/2014/main" id="{29F1614F-756D-C897-1A44-CA39A999A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806363"/>
            <a:ext cx="6584950" cy="444500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Result</a:t>
            </a:r>
          </a:p>
        </p:txBody>
      </p:sp>
      <p:sp>
        <p:nvSpPr>
          <p:cNvPr id="28677" name="Text Box 495">
            <a:extLst>
              <a:ext uri="{FF2B5EF4-FFF2-40B4-BE49-F238E27FC236}">
                <a16:creationId xmlns:a16="http://schemas.microsoft.com/office/drawing/2014/main" id="{7B328BA1-DE58-9F62-54BA-3983C0F04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5050" y="4419600"/>
            <a:ext cx="6583363" cy="446088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28678" name="Text Box 509">
            <a:extLst>
              <a:ext uri="{FF2B5EF4-FFF2-40B4-BE49-F238E27FC236}">
                <a16:creationId xmlns:a16="http://schemas.microsoft.com/office/drawing/2014/main" id="{34209ABD-CFF2-A138-1121-5D3472BF1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075" y="17310100"/>
            <a:ext cx="6629400" cy="446088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Discussion</a:t>
            </a:r>
          </a:p>
        </p:txBody>
      </p:sp>
      <p:sp>
        <p:nvSpPr>
          <p:cNvPr id="28679" name="Text Box 522">
            <a:extLst>
              <a:ext uri="{FF2B5EF4-FFF2-40B4-BE49-F238E27FC236}">
                <a16:creationId xmlns:a16="http://schemas.microsoft.com/office/drawing/2014/main" id="{FE7BCC05-1CE7-97C1-D445-A913AC6CA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6550" y="4419600"/>
            <a:ext cx="6584950" cy="446088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Method</a:t>
            </a:r>
          </a:p>
        </p:txBody>
      </p:sp>
      <p:sp>
        <p:nvSpPr>
          <p:cNvPr id="28680" name="Text Box 563">
            <a:extLst>
              <a:ext uri="{FF2B5EF4-FFF2-40B4-BE49-F238E27FC236}">
                <a16:creationId xmlns:a16="http://schemas.microsoft.com/office/drawing/2014/main" id="{6C1AD143-6F93-92AC-B10A-493DE30DA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875" y="15340013"/>
            <a:ext cx="6689725" cy="438150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References</a:t>
            </a:r>
          </a:p>
        </p:txBody>
      </p:sp>
      <p:graphicFrame>
        <p:nvGraphicFramePr>
          <p:cNvPr id="2639" name="Group 591">
            <a:extLst>
              <a:ext uri="{FF2B5EF4-FFF2-40B4-BE49-F238E27FC236}">
                <a16:creationId xmlns:a16="http://schemas.microsoft.com/office/drawing/2014/main" id="{FFA3DAA9-4CFC-4A6A-A4AA-D25F06CF63B9}"/>
              </a:ext>
            </a:extLst>
          </p:cNvPr>
          <p:cNvGraphicFramePr>
            <a:graphicFrameLocks noGrp="1"/>
          </p:cNvGraphicFramePr>
          <p:nvPr/>
        </p:nvGraphicFramePr>
        <p:xfrm>
          <a:off x="14325600" y="27241500"/>
          <a:ext cx="6497638" cy="2413002"/>
        </p:xfrm>
        <a:graphic>
          <a:graphicData uri="http://schemas.openxmlformats.org/drawingml/2006/table">
            <a:tbl>
              <a:tblPr/>
              <a:tblGrid>
                <a:gridCol w="315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6084">
                <a:tc gridSpan="2">
                  <a:txBody>
                    <a:bodyPr/>
                    <a:lstStyle>
                      <a:lvl1pPr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defTabSz="534988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Name </a:t>
                      </a:r>
                      <a:r>
                        <a:rPr kumimoji="0" lang="tr-TR" alt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Surname</a:t>
                      </a:r>
                      <a:endParaRPr kumimoji="0" lang="tr-TR" alt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Department</a:t>
                      </a:r>
                      <a:endParaRPr kumimoji="0" lang="tr-TR" alt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222778" marR="222778" marT="31544" marB="3154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916">
                <a:tc>
                  <a:txBody>
                    <a:bodyPr/>
                    <a:lstStyle>
                      <a:lvl1pPr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defTabSz="534988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Address</a:t>
                      </a:r>
                      <a:r>
                        <a:rPr kumimoji="0" lang="en-US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:</a:t>
                      </a:r>
                    </a:p>
                  </a:txBody>
                  <a:tcPr marL="222778" marR="222778" marT="31544" marB="3154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defTabSz="534988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Phone.: </a:t>
                      </a:r>
                    </a:p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Fax</a:t>
                      </a:r>
                      <a:r>
                        <a:rPr kumimoji="0" lang="tr-TR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: </a:t>
                      </a:r>
                    </a:p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E-mail:</a:t>
                      </a:r>
                    </a:p>
                  </a:txBody>
                  <a:tcPr marL="222778" marR="222778" marT="31544" marB="3154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9958" name="Rectangle 12">
            <a:extLst>
              <a:ext uri="{FF2B5EF4-FFF2-40B4-BE49-F238E27FC236}">
                <a16:creationId xmlns:a16="http://schemas.microsoft.com/office/drawing/2014/main" id="{06E44FF2-D7CD-0FE3-7071-2CF3F7CC3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587" y="837408"/>
            <a:ext cx="18861087" cy="646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altLang="tr-TR" sz="1800" b="1" dirty="0">
                <a:latin typeface="Arial" panose="020B0604020202020204" pitchFamily="34" charset="0"/>
              </a:rPr>
              <a:t>IV. GTU </a:t>
            </a:r>
            <a:r>
              <a:rPr lang="tr-TR" altLang="tr-TR" sz="1800" b="1" dirty="0" err="1">
                <a:latin typeface="Arial" panose="020B0604020202020204" pitchFamily="34" charset="0"/>
              </a:rPr>
              <a:t>Bioengineering</a:t>
            </a:r>
            <a:r>
              <a:rPr lang="tr-TR" altLang="tr-TR" sz="1800" b="1" dirty="0">
                <a:latin typeface="Arial" panose="020B0604020202020204" pitchFamily="34" charset="0"/>
              </a:rPr>
              <a:t> </a:t>
            </a:r>
            <a:r>
              <a:rPr lang="tr-TR" altLang="tr-TR" sz="1800" b="1" dirty="0" err="1">
                <a:latin typeface="Arial" panose="020B0604020202020204" pitchFamily="34" charset="0"/>
              </a:rPr>
              <a:t>Graduation</a:t>
            </a:r>
            <a:r>
              <a:rPr lang="tr-TR" altLang="tr-TR" sz="1800" b="1" dirty="0">
                <a:latin typeface="Arial" panose="020B0604020202020204" pitchFamily="34" charset="0"/>
              </a:rPr>
              <a:t> </a:t>
            </a:r>
            <a:r>
              <a:rPr lang="tr-TR" altLang="tr-TR" sz="1800" b="1" dirty="0" err="1">
                <a:latin typeface="Arial" panose="020B0604020202020204" pitchFamily="34" charset="0"/>
              </a:rPr>
              <a:t>Days</a:t>
            </a:r>
            <a:endParaRPr lang="tr-TR" altLang="tr-TR" sz="1800" b="1" dirty="0"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tr-TR" altLang="en-US" sz="1800" b="1" dirty="0">
                <a:highlight>
                  <a:srgbClr val="FF0000"/>
                </a:highlight>
                <a:latin typeface="Arial" panose="020B0604020202020204" pitchFamily="34" charset="0"/>
              </a:rPr>
              <a:t>21 May 2026</a:t>
            </a:r>
          </a:p>
        </p:txBody>
      </p:sp>
      <p:sp>
        <p:nvSpPr>
          <p:cNvPr id="28686" name="Text Box 563">
            <a:extLst>
              <a:ext uri="{FF2B5EF4-FFF2-40B4-BE49-F238E27FC236}">
                <a16:creationId xmlns:a16="http://schemas.microsoft.com/office/drawing/2014/main" id="{313F71EA-A7C0-DF18-9CED-203CE8FE8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5600" y="26795413"/>
            <a:ext cx="6583363" cy="446087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Contact information</a:t>
            </a:r>
          </a:p>
        </p:txBody>
      </p:sp>
      <p:sp>
        <p:nvSpPr>
          <p:cNvPr id="28687" name="Text Box 563">
            <a:extLst>
              <a:ext uri="{FF2B5EF4-FFF2-40B4-BE49-F238E27FC236}">
                <a16:creationId xmlns:a16="http://schemas.microsoft.com/office/drawing/2014/main" id="{CD6D157D-896A-3934-5F23-635ABF6D6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5600" y="25468263"/>
            <a:ext cx="6583363" cy="436562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28688" name="Metin kutusu 3">
            <a:extLst>
              <a:ext uri="{FF2B5EF4-FFF2-40B4-BE49-F238E27FC236}">
                <a16:creationId xmlns:a16="http://schemas.microsoft.com/office/drawing/2014/main" id="{9FF222F3-C387-4242-3349-17F211FBB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875" y="26071513"/>
            <a:ext cx="65833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tr-TR" sz="1800"/>
              <a:t>Add your acknowledgements here</a:t>
            </a:r>
            <a:r>
              <a:rPr lang="tr-TR" altLang="tr-TR"/>
              <a:t>.</a:t>
            </a:r>
          </a:p>
        </p:txBody>
      </p:sp>
      <p:sp>
        <p:nvSpPr>
          <p:cNvPr id="28689" name="Metin kutusu 11">
            <a:extLst>
              <a:ext uri="{FF2B5EF4-FFF2-40B4-BE49-F238E27FC236}">
                <a16:creationId xmlns:a16="http://schemas.microsoft.com/office/drawing/2014/main" id="{2233FCAA-EC31-F45A-56F1-B1EEC47C1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050" y="18649950"/>
            <a:ext cx="2781300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tr-TR" alt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DD0242CA-3CB1-26B0-3144-5057816CF6AA}"/>
              </a:ext>
            </a:extLst>
          </p:cNvPr>
          <p:cNvSpPr/>
          <p:nvPr/>
        </p:nvSpPr>
        <p:spPr>
          <a:xfrm>
            <a:off x="495300" y="4926013"/>
            <a:ext cx="6519863" cy="7758112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691" name="Metin kutusu 13">
            <a:extLst>
              <a:ext uri="{FF2B5EF4-FFF2-40B4-BE49-F238E27FC236}">
                <a16:creationId xmlns:a16="http://schemas.microsoft.com/office/drawing/2014/main" id="{2133505D-3F00-8D58-6913-3399CC9F8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5407025"/>
            <a:ext cx="614045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1800"/>
              <a:t>This template is suitable for making 841mm x 594mm (A1) vertical posters. </a:t>
            </a:r>
            <a:endParaRPr lang="tr-TR" altLang="en-US" sz="1800"/>
          </a:p>
          <a:p>
            <a:pPr eaLnBrk="1" hangingPunct="1"/>
            <a:r>
              <a:rPr lang="tr-TR" altLang="en-US" sz="1800"/>
              <a:t>Please add your texts as text boxes and text box sizes can be arrangable</a:t>
            </a:r>
            <a:r>
              <a:rPr lang="tr-TR" altLang="en-US" sz="1600"/>
              <a:t>.</a:t>
            </a:r>
          </a:p>
          <a:p>
            <a:endParaRPr lang="tr-TR" alt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519AA973-9789-8347-606D-BAD7CF9724A2}"/>
              </a:ext>
            </a:extLst>
          </p:cNvPr>
          <p:cNvSpPr/>
          <p:nvPr/>
        </p:nvSpPr>
        <p:spPr>
          <a:xfrm>
            <a:off x="7362825" y="4986338"/>
            <a:ext cx="6518275" cy="12130087"/>
          </a:xfrm>
          <a:prstGeom prst="rect">
            <a:avLst/>
          </a:prstGeom>
          <a:ln w="38100">
            <a:solidFill>
              <a:srgbClr val="66468A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693" name="Metin kutusu 15">
            <a:extLst>
              <a:ext uri="{FF2B5EF4-FFF2-40B4-BE49-F238E27FC236}">
                <a16:creationId xmlns:a16="http://schemas.microsoft.com/office/drawing/2014/main" id="{16B195FB-A687-1B40-8EA1-6528CD4B0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888" y="5370513"/>
            <a:ext cx="6005512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The template of the poster can be changed according to the content of the subject.</a:t>
            </a:r>
            <a:endParaRPr lang="tr-TR" altLang="en-US" sz="1800"/>
          </a:p>
          <a:p>
            <a:endParaRPr lang="tr-TR" altLang="tr-TR"/>
          </a:p>
        </p:txBody>
      </p:sp>
      <p:pic>
        <p:nvPicPr>
          <p:cNvPr id="28694" name="Picture 30" descr="Gebze Teknik Üniversitesi">
            <a:extLst>
              <a:ext uri="{FF2B5EF4-FFF2-40B4-BE49-F238E27FC236}">
                <a16:creationId xmlns:a16="http://schemas.microsoft.com/office/drawing/2014/main" id="{DA22A603-5152-80DA-3B12-5CA22AA79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25" y="7048500"/>
            <a:ext cx="220027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95" name="Metin kutusu 17">
            <a:extLst>
              <a:ext uri="{FF2B5EF4-FFF2-40B4-BE49-F238E27FC236}">
                <a16:creationId xmlns:a16="http://schemas.microsoft.com/office/drawing/2014/main" id="{7CD86784-10ED-EA9A-DD48-E308532F1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8725" y="9388475"/>
            <a:ext cx="31988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tr-TR" sz="900"/>
              <a:t>Figure 1. Bioengineering  </a:t>
            </a:r>
          </a:p>
          <a:p>
            <a:endParaRPr lang="tr-TR" altLang="tr-TR"/>
          </a:p>
        </p:txBody>
      </p:sp>
      <p:sp>
        <p:nvSpPr>
          <p:cNvPr id="19" name="Dikdörtgen 18">
            <a:extLst>
              <a:ext uri="{FF2B5EF4-FFF2-40B4-BE49-F238E27FC236}">
                <a16:creationId xmlns:a16="http://schemas.microsoft.com/office/drawing/2014/main" id="{8ED97CE0-24AB-6A3E-5AE5-AB247A1FD9DF}"/>
              </a:ext>
            </a:extLst>
          </p:cNvPr>
          <p:cNvSpPr/>
          <p:nvPr/>
        </p:nvSpPr>
        <p:spPr>
          <a:xfrm>
            <a:off x="14325600" y="4943475"/>
            <a:ext cx="6519863" cy="10215563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697" name="Metin kutusu 19">
            <a:extLst>
              <a:ext uri="{FF2B5EF4-FFF2-40B4-BE49-F238E27FC236}">
                <a16:creationId xmlns:a16="http://schemas.microsoft.com/office/drawing/2014/main" id="{BF5F33FD-3183-2DC6-8BCD-BBFD75BA3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47838" y="5353050"/>
            <a:ext cx="5675312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en-US" sz="1800"/>
              <a:t>This section is for your methods</a:t>
            </a:r>
            <a:r>
              <a:rPr lang="tr-TR" altLang="en-US" sz="1600"/>
              <a:t>. </a:t>
            </a:r>
          </a:p>
          <a:p>
            <a:endParaRPr lang="tr-TR" altLang="tr-TR"/>
          </a:p>
        </p:txBody>
      </p:sp>
      <p:sp>
        <p:nvSpPr>
          <p:cNvPr id="21" name="Dikdörtgen 20">
            <a:extLst>
              <a:ext uri="{FF2B5EF4-FFF2-40B4-BE49-F238E27FC236}">
                <a16:creationId xmlns:a16="http://schemas.microsoft.com/office/drawing/2014/main" id="{BAA99BAB-5D27-AF8A-00B4-492FA32436A5}"/>
              </a:ext>
            </a:extLst>
          </p:cNvPr>
          <p:cNvSpPr/>
          <p:nvPr/>
        </p:nvSpPr>
        <p:spPr>
          <a:xfrm>
            <a:off x="457200" y="13373100"/>
            <a:ext cx="6551613" cy="15781338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699" name="Metin kutusu 21">
            <a:extLst>
              <a:ext uri="{FF2B5EF4-FFF2-40B4-BE49-F238E27FC236}">
                <a16:creationId xmlns:a16="http://schemas.microsoft.com/office/drawing/2014/main" id="{061FFC24-01EF-8732-6BC3-5E68A8E74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13584238"/>
            <a:ext cx="614045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1800"/>
              <a:t>Arial font</a:t>
            </a:r>
            <a:r>
              <a:rPr lang="tr-TR" altLang="en-US" sz="1800"/>
              <a:t> </a:t>
            </a:r>
            <a:r>
              <a:rPr lang="en-US" altLang="en-US" sz="1800"/>
              <a:t>is recommended for poster text</a:t>
            </a:r>
            <a:r>
              <a:rPr lang="tr-TR" altLang="en-US" sz="1800"/>
              <a:t>.</a:t>
            </a:r>
          </a:p>
          <a:p>
            <a:pPr eaLnBrk="1" hangingPunct="1"/>
            <a:r>
              <a:rPr lang="tr-TR" altLang="en-US" sz="1800"/>
              <a:t>Powepoint poster writing punto size must be half of the pritout punto size. For example, If powerpoint has 21 punto, printout will be 42 punto font size </a:t>
            </a:r>
            <a:r>
              <a:rPr lang="en-US" altLang="en-US" sz="1800"/>
              <a:t>(for 100% and 200%)</a:t>
            </a:r>
            <a:r>
              <a:rPr lang="tr-TR" altLang="en-US" sz="1800"/>
              <a:t>. </a:t>
            </a:r>
          </a:p>
          <a:p>
            <a:pPr eaLnBrk="1" hangingPunct="1"/>
            <a:r>
              <a:rPr lang="tr-TR" altLang="en-US" sz="1800"/>
              <a:t>Titles’ punto must be bigger than text and captions’ punto must be smaller than text.  </a:t>
            </a:r>
          </a:p>
          <a:p>
            <a:pPr eaLnBrk="1" hangingPunct="1"/>
            <a:r>
              <a:rPr lang="tr-TR" altLang="en-US" sz="1800"/>
              <a:t>Table, images and graphs can be inserted here</a:t>
            </a:r>
          </a:p>
          <a:p>
            <a:pPr eaLnBrk="1" hangingPunct="1"/>
            <a:endParaRPr lang="tr-TR" altLang="tr-TR" sz="1800"/>
          </a:p>
          <a:p>
            <a:pPr eaLnBrk="1" hangingPunct="1"/>
            <a:endParaRPr lang="tr-TR" altLang="tr-TR" sz="1800"/>
          </a:p>
          <a:p>
            <a:pPr eaLnBrk="1" hangingPunct="1"/>
            <a:r>
              <a:rPr lang="tr-TR" altLang="tr-TR" sz="1800">
                <a:solidFill>
                  <a:srgbClr val="FF0000"/>
                </a:solidFill>
              </a:rPr>
              <a:t>**You can write the Result and Discussion parts in one field.</a:t>
            </a:r>
          </a:p>
          <a:p>
            <a:pPr eaLnBrk="1" hangingPunct="1"/>
            <a:endParaRPr lang="tr-TR" altLang="tr-TR" sz="1800">
              <a:solidFill>
                <a:srgbClr val="FF0000"/>
              </a:solidFill>
            </a:endParaRPr>
          </a:p>
        </p:txBody>
      </p:sp>
      <p:sp>
        <p:nvSpPr>
          <p:cNvPr id="23" name="Dikdörtgen 22">
            <a:extLst>
              <a:ext uri="{FF2B5EF4-FFF2-40B4-BE49-F238E27FC236}">
                <a16:creationId xmlns:a16="http://schemas.microsoft.com/office/drawing/2014/main" id="{0D6D63F3-F390-512E-A83E-857090E07D3C}"/>
              </a:ext>
            </a:extLst>
          </p:cNvPr>
          <p:cNvSpPr/>
          <p:nvPr/>
        </p:nvSpPr>
        <p:spPr>
          <a:xfrm>
            <a:off x="7369175" y="17887950"/>
            <a:ext cx="6551613" cy="11266488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701" name="Metin kutusu 23">
            <a:extLst>
              <a:ext uri="{FF2B5EF4-FFF2-40B4-BE49-F238E27FC236}">
                <a16:creationId xmlns:a16="http://schemas.microsoft.com/office/drawing/2014/main" id="{B4F3FBE2-709A-6870-90E1-2C5C2498D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888" y="18249900"/>
            <a:ext cx="621982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en-US" sz="1800"/>
              <a:t>This part is your discussion of your results and expected results/literatue comparison.</a:t>
            </a:r>
          </a:p>
          <a:p>
            <a:endParaRPr lang="tr-TR" altLang="tr-TR"/>
          </a:p>
        </p:txBody>
      </p:sp>
      <p:sp>
        <p:nvSpPr>
          <p:cNvPr id="25" name="Dikdörtgen 24">
            <a:extLst>
              <a:ext uri="{FF2B5EF4-FFF2-40B4-BE49-F238E27FC236}">
                <a16:creationId xmlns:a16="http://schemas.microsoft.com/office/drawing/2014/main" id="{69856EF6-2044-2FD6-9289-046C5E6E2CB4}"/>
              </a:ext>
            </a:extLst>
          </p:cNvPr>
          <p:cNvSpPr/>
          <p:nvPr/>
        </p:nvSpPr>
        <p:spPr>
          <a:xfrm>
            <a:off x="14281150" y="15909925"/>
            <a:ext cx="6610350" cy="9426575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703" name="Metin kutusu 25">
            <a:extLst>
              <a:ext uri="{FF2B5EF4-FFF2-40B4-BE49-F238E27FC236}">
                <a16:creationId xmlns:a16="http://schemas.microsoft.com/office/drawing/2014/main" id="{920AE599-E688-6EE5-BE86-B928D5DBB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87550" y="16459200"/>
            <a:ext cx="5435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en-US" sz="1800"/>
              <a:t>Add your references as APA format here</a:t>
            </a:r>
            <a:endParaRPr lang="tr-TR" altLang="tr-TR" sz="1800"/>
          </a:p>
        </p:txBody>
      </p:sp>
      <p:pic>
        <p:nvPicPr>
          <p:cNvPr id="28704" name="Resim 30">
            <a:extLst>
              <a:ext uri="{FF2B5EF4-FFF2-40B4-BE49-F238E27FC236}">
                <a16:creationId xmlns:a16="http://schemas.microsoft.com/office/drawing/2014/main" id="{1A9ECA6E-09F0-AFDF-7238-8556F0EF51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9325" y="622300"/>
            <a:ext cx="41941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05" name="Metin kutusu 6">
            <a:extLst>
              <a:ext uri="{FF2B5EF4-FFF2-40B4-BE49-F238E27FC236}">
                <a16:creationId xmlns:a16="http://schemas.microsoft.com/office/drawing/2014/main" id="{6F713778-30A5-4C56-1F01-B24B5D28F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89325" y="2282825"/>
            <a:ext cx="4352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en-US" sz="2000" b="1"/>
              <a:t>P</a:t>
            </a:r>
            <a:r>
              <a:rPr lang="en-US" altLang="en-US" sz="2000" b="1"/>
              <a:t>lease add your own university logo</a:t>
            </a:r>
            <a:r>
              <a:rPr lang="tr-TR" altLang="en-US" sz="2000" b="1"/>
              <a:t>.</a:t>
            </a:r>
            <a:endParaRPr lang="en-US" altLang="en-US" sz="2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Default">
      <a:dk1>
        <a:srgbClr val="1BADCF"/>
      </a:dk1>
      <a:lt1>
        <a:srgbClr val="FFFFFF"/>
      </a:lt1>
      <a:dk2>
        <a:srgbClr val="000000"/>
      </a:dk2>
      <a:lt2>
        <a:srgbClr val="F4F1E9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CEF0F8"/>
      </a:accent5>
      <a:accent6>
        <a:srgbClr val="002E5C"/>
      </a:accent6>
      <a:hlink>
        <a:srgbClr val="6CD3EB"/>
      </a:hlink>
      <a:folHlink>
        <a:srgbClr val="FFC0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Default">
      <a:dk1>
        <a:srgbClr val="1BADCF"/>
      </a:dk1>
      <a:lt1>
        <a:srgbClr val="FFFFFF"/>
      </a:lt1>
      <a:dk2>
        <a:srgbClr val="000000"/>
      </a:dk2>
      <a:lt2>
        <a:srgbClr val="F4F1E9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CEF0F8"/>
      </a:accent5>
      <a:accent6>
        <a:srgbClr val="002E5C"/>
      </a:accent6>
      <a:hlink>
        <a:srgbClr val="6CD3EB"/>
      </a:hlink>
      <a:folHlink>
        <a:srgbClr val="FFC0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DAF35B7F57F3784C8C69D0E8951EB4CA" ma:contentTypeVersion="0" ma:contentTypeDescription="Yeni belge oluşturun." ma:contentTypeScope="" ma:versionID="761d8055be7128978de616fc23fb9d5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3bc8a44e4f11682aabcce619c3e262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7B38B8-228A-46C6-AD1A-037BAB9B14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C4B4C3-EA0B-4ED1-82AB-3A48AABA5F38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1051B6C0-C917-4EA1-ADE2-50496CA417D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11227</TotalTime>
  <Words>228</Words>
  <Application>Microsoft Office PowerPoint</Application>
  <PresentationFormat>Özel</PresentationFormat>
  <Paragraphs>36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1_Custom Design</vt:lpstr>
      <vt:lpstr>2_Custom Design</vt:lpstr>
      <vt:lpstr>Office Teması</vt:lpstr>
      <vt:lpstr>PowerPoint Sunusu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100cm by 100cm Poster Template</dc:title>
  <dc:subject>Free PowerPoint poster templates</dc:subject>
  <dc:creator>A. Kotoulas</dc:creator>
  <cp:keywords>poster presentation, poster design, poster template</cp:keywords>
  <dc:description>Non-authorized printing of this poster template by any commercial printing service other than PosterPresentations.com is strictly prohibited._x000d_
Non-profit educational printing centers are exempt._x000d_
To obtain printing authorization call:_x000d_
1.866.649.3004_x000d_
_x000d_
© 2009</dc:description>
  <cp:lastModifiedBy>AYÇA NUR ETİZ</cp:lastModifiedBy>
  <cp:revision>278</cp:revision>
  <cp:lastPrinted>2016-05-07T12:04:58Z</cp:lastPrinted>
  <dcterms:created xsi:type="dcterms:W3CDTF">2009-11-10T07:29:27Z</dcterms:created>
  <dcterms:modified xsi:type="dcterms:W3CDTF">2026-03-12T19:16:25Z</dcterms:modified>
  <cp:category>Powerpoint poster templates</cp:category>
</cp:coreProperties>
</file>